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7D30-49BB-4A78-A0A6-74EA922E097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C4B1-D154-49A5-9FB0-B9D060507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7D30-49BB-4A78-A0A6-74EA922E097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C4B1-D154-49A5-9FB0-B9D06050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7D30-49BB-4A78-A0A6-74EA922E097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C4B1-D154-49A5-9FB0-B9D06050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7D30-49BB-4A78-A0A6-74EA922E097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C4B1-D154-49A5-9FB0-B9D060507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7D30-49BB-4A78-A0A6-74EA922E097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C4B1-D154-49A5-9FB0-B9D06050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7D30-49BB-4A78-A0A6-74EA922E097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C4B1-D154-49A5-9FB0-B9D060507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7D30-49BB-4A78-A0A6-74EA922E097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C4B1-D154-49A5-9FB0-B9D060507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7D30-49BB-4A78-A0A6-74EA922E097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C4B1-D154-49A5-9FB0-B9D06050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7D30-49BB-4A78-A0A6-74EA922E097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C4B1-D154-49A5-9FB0-B9D06050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7D30-49BB-4A78-A0A6-74EA922E097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C4B1-D154-49A5-9FB0-B9D06050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7D30-49BB-4A78-A0A6-74EA922E097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C4B1-D154-49A5-9FB0-B9D060507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6A7D30-49BB-4A78-A0A6-74EA922E097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45C4B1-D154-49A5-9FB0-B9D06050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941168"/>
            <a:ext cx="5637010" cy="1328783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b="1" dirty="0" smtClean="0"/>
          </a:p>
          <a:p>
            <a:pPr algn="r"/>
            <a:r>
              <a:rPr lang="ru-RU" b="1" dirty="0" smtClean="0"/>
              <a:t>Кудряшова И А.</a:t>
            </a:r>
          </a:p>
          <a:p>
            <a:pPr algn="r"/>
            <a:r>
              <a:rPr lang="ru-RU" b="1" dirty="0" smtClean="0"/>
              <a:t>МОУ «</a:t>
            </a:r>
            <a:r>
              <a:rPr lang="ru-RU" b="1" dirty="0" err="1" smtClean="0"/>
              <a:t>Плоскинская</a:t>
            </a:r>
            <a:r>
              <a:rPr lang="ru-RU" b="1" dirty="0" smtClean="0"/>
              <a:t> </a:t>
            </a:r>
            <a:r>
              <a:rPr lang="ru-RU" b="1" dirty="0"/>
              <a:t>ООШ </a:t>
            </a:r>
            <a:r>
              <a:rPr lang="ru-RU" b="1" dirty="0" smtClean="0"/>
              <a:t> </a:t>
            </a:r>
            <a:endParaRPr lang="ru-RU" dirty="0"/>
          </a:p>
          <a:p>
            <a:pPr algn="r"/>
            <a:r>
              <a:rPr lang="ru-RU" b="1" dirty="0" err="1" smtClean="0"/>
              <a:t>Угличского</a:t>
            </a:r>
            <a:r>
              <a:rPr lang="ru-RU" b="1" dirty="0" smtClean="0"/>
              <a:t> </a:t>
            </a:r>
            <a:r>
              <a:rPr lang="ru-RU" b="1" dirty="0"/>
              <a:t>района </a:t>
            </a:r>
            <a:r>
              <a:rPr lang="ru-RU" b="1" dirty="0" smtClean="0"/>
              <a:t>Ярославской </a:t>
            </a:r>
            <a:r>
              <a:rPr lang="ru-RU" b="1" dirty="0"/>
              <a:t>области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784976" cy="482453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b="1" dirty="0"/>
              <a:t>«Точка роста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4800" b="1" dirty="0"/>
              <a:t>в </a:t>
            </a:r>
            <a:r>
              <a:rPr lang="ru-RU" sz="4800" b="1" dirty="0" err="1" smtClean="0"/>
              <a:t>МОУ</a:t>
            </a:r>
            <a:r>
              <a:rPr lang="ru-RU" sz="4800" dirty="0" err="1" smtClean="0"/>
              <a:t>Плоскинской</a:t>
            </a:r>
            <a:r>
              <a:rPr lang="ru-RU" sz="4800" dirty="0" smtClean="0"/>
              <a:t> ООШ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 smtClean="0"/>
              <a:t>Первые </a:t>
            </a:r>
            <a:r>
              <a:rPr lang="ru-RU" b="1" dirty="0"/>
              <a:t>шаги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068960"/>
            <a:ext cx="3456384" cy="1818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935" y="3068960"/>
            <a:ext cx="3347864" cy="18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05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2888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smtClean="0"/>
              <a:t>МОУ ПЛОСКИНСКАЯ ООШ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636912"/>
            <a:ext cx="4968552" cy="28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26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Цели </a:t>
            </a:r>
            <a:r>
              <a:rPr lang="ru-RU" b="1" dirty="0"/>
              <a:t>деятельности </a:t>
            </a:r>
            <a:r>
              <a:rPr lang="ru-RU" b="1" dirty="0" smtClean="0"/>
              <a:t>Центра: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784976" cy="5184576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/>
              <a:t>создание условий для внедрения на уровнях начального общего, основного общего и (или) среднего общего образования новых методов обучения и воспитания, образовательных технологий, обеспечивающих освоение обучающимися основных и дополнительных общеобразовательных программ цифрового, естественнонаучного, технического и гуманитарного профилей;</a:t>
            </a:r>
          </a:p>
          <a:p>
            <a:pPr lvl="0"/>
            <a:r>
              <a:rPr lang="ru-RU" sz="1600" dirty="0" smtClean="0"/>
              <a:t>обновление </a:t>
            </a:r>
            <a:r>
              <a:rPr lang="ru-RU" sz="1600" dirty="0"/>
              <a:t>содержания и совершенствование методов обучения предметных областей «Технология», «Математика и информатика», «Физическая культура и основы безопасности жизнедеятельности» «Естественные науки</a:t>
            </a:r>
            <a:r>
              <a:rPr lang="ru-RU" sz="1600" dirty="0" smtClean="0"/>
              <a:t>».</a:t>
            </a:r>
          </a:p>
          <a:p>
            <a:pPr lvl="0"/>
            <a:endParaRPr lang="ru-RU" sz="1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861048"/>
            <a:ext cx="468052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29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Задача </a:t>
            </a:r>
            <a:r>
              <a:rPr lang="ru-RU" dirty="0" smtClean="0">
                <a:effectLst/>
              </a:rPr>
              <a:t>Центра: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8064896" cy="3960440"/>
          </a:xfrm>
        </p:spPr>
        <p:txBody>
          <a:bodyPr>
            <a:normAutofit/>
          </a:bodyPr>
          <a:lstStyle/>
          <a:p>
            <a:r>
              <a:rPr lang="ru-RU" sz="1600" dirty="0"/>
              <a:t>О</a:t>
            </a:r>
            <a:r>
              <a:rPr lang="ru-RU" sz="1600" dirty="0" smtClean="0"/>
              <a:t>хват </a:t>
            </a:r>
            <a:r>
              <a:rPr lang="ru-RU" sz="1600" dirty="0"/>
              <a:t>своей деятельностью на обновленной материально-технической базе не менее 100% обучающихся образовательной организации, осваивающих основную общеобразовательную программу, и обеспечение не менее 70% охвата от общего контингента обучающихся дополнительными общеобразовательными программами цифрового, естественнонаучного, технического и </a:t>
            </a:r>
            <a:r>
              <a:rPr lang="ru-RU" sz="1600" dirty="0" smtClean="0"/>
              <a:t>гуманитарного </a:t>
            </a:r>
            <a:r>
              <a:rPr lang="ru-RU" sz="1600" dirty="0"/>
              <a:t>профилей во внеурочное время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3" y="3645024"/>
            <a:ext cx="410445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55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Функции Центра: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участие в реализации основных общеобразовательных программ в части предметных областей «Технология», «Математика и информатика», «Естественные науки», </a:t>
            </a:r>
            <a:r>
              <a:rPr lang="ru-RU" sz="1100" dirty="0" smtClean="0"/>
              <a:t>«</a:t>
            </a:r>
            <a:r>
              <a:rPr lang="ru-RU" sz="1100" dirty="0"/>
              <a:t>Физическая культура и основы безопасности жизнедеятельности», </a:t>
            </a:r>
            <a:r>
              <a:rPr lang="ru-RU" sz="1100" dirty="0" smtClean="0"/>
              <a:t>внедрение </a:t>
            </a:r>
            <a:r>
              <a:rPr lang="ru-RU" sz="1100" dirty="0"/>
              <a:t>обновленного содержания преподавания основных общеобразовательных программ в рамках федерального проекта «Современная школа» национального проекта «Образование»;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реализация </a:t>
            </a:r>
            <a:r>
              <a:rPr lang="ru-RU" sz="1100" dirty="0" smtClean="0"/>
              <a:t>дополнительных </a:t>
            </a:r>
            <a:r>
              <a:rPr lang="ru-RU" sz="1100" dirty="0"/>
              <a:t>общеобразовательных программ цифрового, естественнонаучного, технического и гуманитарного </a:t>
            </a:r>
            <a:r>
              <a:rPr lang="ru-RU" sz="1100" dirty="0" smtClean="0"/>
              <a:t>профилей в </a:t>
            </a:r>
            <a:r>
              <a:rPr lang="ru-RU" sz="1100" dirty="0"/>
              <a:t>рамках внеурочной деятельности обучающихся;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обеспечение создания, апробации и внедрения модели равного доступа к современным общеобразовательным программам цифрового, естественнонаучного, технического и гуманитарного профилей детям </a:t>
            </a:r>
            <a:r>
              <a:rPr lang="ru-RU" sz="1100" dirty="0" smtClean="0"/>
              <a:t>малых городов и сельских </a:t>
            </a:r>
            <a:r>
              <a:rPr lang="ru-RU" sz="1100" dirty="0"/>
              <a:t>территорий;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внедрение сетевых форм реализации программ дополнительного образования;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организация внеурочной деятельности в каникулярный </a:t>
            </a:r>
            <a:r>
              <a:rPr lang="ru-RU" sz="1100" dirty="0" smtClean="0"/>
              <a:t>период;</a:t>
            </a:r>
            <a:endParaRPr lang="ru-RU" sz="1100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содействие развитию шахматного образования;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вовлечение обучающихся и педагогов в проектную деятельность;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обеспечение реализации мер по непрерывному развитию педагогических и управленческих кадров, повышение их квалификации;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реализация мероприятий по информированию и просвещению населения в области цифровых и гуманитарных компетенций;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информационное сопровождение учебно-воспитательной деятельности </a:t>
            </a:r>
            <a:r>
              <a:rPr lang="ru-RU" sz="1100" dirty="0" smtClean="0"/>
              <a:t>Центра;</a:t>
            </a:r>
            <a:endParaRPr lang="ru-RU" sz="1100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содействие созданию и развитию общественного движения школьников, направленного на личностное развитие, социальную активность через проектную деятельность, различные программы дополнительного образования детей</a:t>
            </a:r>
            <a:r>
              <a:rPr lang="ru-RU" sz="1100" dirty="0" smtClean="0"/>
              <a:t>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 smtClean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653136"/>
            <a:ext cx="1944216" cy="2178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1759" y="4869160"/>
            <a:ext cx="2448272" cy="1858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703060"/>
            <a:ext cx="2987824" cy="21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11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Открытие Центра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622236"/>
            <a:ext cx="2880320" cy="16562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20720"/>
            <a:ext cx="2067626" cy="1859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077072"/>
            <a:ext cx="3333750" cy="2505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412776"/>
            <a:ext cx="2160240" cy="2075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0" y="4077072"/>
            <a:ext cx="3333750" cy="23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46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Первое знакомство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14760"/>
            <a:ext cx="3333750" cy="3973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844824"/>
            <a:ext cx="333375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74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Учащиеся 7 класса изучают возможности цифрового микроскопа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060848"/>
            <a:ext cx="2808684" cy="37449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060847"/>
            <a:ext cx="2880320" cy="36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532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На внеурочных занятиях 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844824"/>
            <a:ext cx="2393875" cy="331184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16832"/>
            <a:ext cx="2664296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348880"/>
            <a:ext cx="295232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84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Исследование теплопроводности жидкостей</a:t>
            </a:r>
            <a:endParaRPr lang="ru-RU" sz="4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3816424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310614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</TotalTime>
  <Words>232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«Точка роста»  в МОУПлоскинской ООШ.  Первые шаги. </vt:lpstr>
      <vt:lpstr>Цели деятельности Центра:</vt:lpstr>
      <vt:lpstr>Задача Центра: </vt:lpstr>
      <vt:lpstr>Функции Центра: </vt:lpstr>
      <vt:lpstr>Открытие Центра </vt:lpstr>
      <vt:lpstr>Первое знакомство</vt:lpstr>
      <vt:lpstr>Учащиеся 7 класса изучают возможности цифрового микроскопа</vt:lpstr>
      <vt:lpstr>На внеурочных занятиях </vt:lpstr>
      <vt:lpstr>Исследование теплопроводности жидкостей</vt:lpstr>
      <vt:lpstr>СПАСИБО ЗА ВНИМАНИЕ! МОУ ПЛОСКИНСКАЯ ООШ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«Точка роста»  в сельской школе.  Первые шаги.</dc:title>
  <dc:creator>Computer</dc:creator>
  <cp:lastModifiedBy>User</cp:lastModifiedBy>
  <cp:revision>14</cp:revision>
  <dcterms:created xsi:type="dcterms:W3CDTF">2022-10-26T16:29:28Z</dcterms:created>
  <dcterms:modified xsi:type="dcterms:W3CDTF">2023-04-24T15:30:42Z</dcterms:modified>
</cp:coreProperties>
</file>